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embeddedFontLst>
    <p:embeddedFont>
      <p:font typeface="Roboto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hape 10"/>
          <p:cNvGrpSpPr/>
          <p:nvPr/>
        </p:nvGrpSpPr>
        <p:grpSpPr>
          <a:xfrm>
            <a:off x="6098378" y="4"/>
            <a:ext cx="3045625" cy="2030570"/>
            <a:chOff x="6098378" y="4"/>
            <a:chExt cx="3045625" cy="2030570"/>
          </a:xfrm>
        </p:grpSpPr>
        <p:sp>
          <p:nvSpPr>
            <p:cNvPr id="11" name="Shape 11"/>
            <p:cNvSpPr/>
            <p:nvPr/>
          </p:nvSpPr>
          <p:spPr>
            <a:xfrm>
              <a:off x="8128803" y="15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 flipH="1">
              <a:off x="7113463" y="4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 rot="10800000" flipH="1">
              <a:off x="7113588" y="106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 rot="10800000">
              <a:off x="6098378" y="96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598088" y="2715912"/>
            <a:ext cx="8222100" cy="4329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bg>
      <p:bgPr>
        <a:solidFill>
          <a:schemeClr val="dk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Shape 70"/>
          <p:cNvGrpSpPr/>
          <p:nvPr/>
        </p:nvGrpSpPr>
        <p:grpSpPr>
          <a:xfrm>
            <a:off x="6098378" y="4"/>
            <a:ext cx="3045625" cy="2030570"/>
            <a:chOff x="6098378" y="4"/>
            <a:chExt cx="3045625" cy="2030570"/>
          </a:xfrm>
        </p:grpSpPr>
        <p:sp>
          <p:nvSpPr>
            <p:cNvPr id="71" name="Shape 71"/>
            <p:cNvSpPr/>
            <p:nvPr/>
          </p:nvSpPr>
          <p:spPr>
            <a:xfrm>
              <a:off x="8128803" y="15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2"/>
            <p:cNvSpPr/>
            <p:nvPr/>
          </p:nvSpPr>
          <p:spPr>
            <a:xfrm flipH="1">
              <a:off x="7113463" y="4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 rot="10800000" flipH="1">
              <a:off x="7113588" y="106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4"/>
            <p:cNvSpPr/>
            <p:nvPr/>
          </p:nvSpPr>
          <p:spPr>
            <a:xfrm rot="10800000">
              <a:off x="6098378" y="96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" name="Shape 75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dk2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ru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hape 20"/>
          <p:cNvGrpSpPr/>
          <p:nvPr/>
        </p:nvGrpSpPr>
        <p:grpSpPr>
          <a:xfrm>
            <a:off x="6098378" y="4"/>
            <a:ext cx="3045625" cy="2030570"/>
            <a:chOff x="6098378" y="4"/>
            <a:chExt cx="3045625" cy="2030570"/>
          </a:xfrm>
        </p:grpSpPr>
        <p:sp>
          <p:nvSpPr>
            <p:cNvPr id="21" name="Shape 21"/>
            <p:cNvSpPr/>
            <p:nvPr/>
          </p:nvSpPr>
          <p:spPr>
            <a:xfrm>
              <a:off x="8128803" y="15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" name="Shape 22"/>
            <p:cNvSpPr/>
            <p:nvPr/>
          </p:nvSpPr>
          <p:spPr>
            <a:xfrm flipH="1">
              <a:off x="7113463" y="4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" name="Shape 23"/>
            <p:cNvSpPr/>
            <p:nvPr/>
          </p:nvSpPr>
          <p:spPr>
            <a:xfrm rot="10800000" flipH="1">
              <a:off x="7113588" y="106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 rot="10800000">
              <a:off x="6098378" y="96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Shape 29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Shape 30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" name="Shape 31"/>
            <p:cNvSpPr/>
            <p:nvPr/>
          </p:nvSpPr>
          <p:spPr>
            <a:xfrm flipH="1">
              <a:off x="6181162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" name="Shape 3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dk2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ru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dk2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ru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dk2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ru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4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Shape 51"/>
          <p:cNvGrpSpPr/>
          <p:nvPr/>
        </p:nvGrpSpPr>
        <p:grpSpPr>
          <a:xfrm>
            <a:off x="6098378" y="4"/>
            <a:ext cx="3045625" cy="2030570"/>
            <a:chOff x="6098378" y="4"/>
            <a:chExt cx="3045625" cy="2030570"/>
          </a:xfrm>
        </p:grpSpPr>
        <p:sp>
          <p:nvSpPr>
            <p:cNvPr id="52" name="Shape 52"/>
            <p:cNvSpPr/>
            <p:nvPr/>
          </p:nvSpPr>
          <p:spPr>
            <a:xfrm>
              <a:off x="8128803" y="15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" name="Shape 53"/>
            <p:cNvSpPr/>
            <p:nvPr/>
          </p:nvSpPr>
          <p:spPr>
            <a:xfrm flipH="1">
              <a:off x="7113463" y="4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" name="Shape 54"/>
            <p:cNvSpPr/>
            <p:nvPr/>
          </p:nvSpPr>
          <p:spPr>
            <a:xfrm rot="10800000" flipH="1">
              <a:off x="7113588" y="106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" name="Shape 55"/>
            <p:cNvSpPr/>
            <p:nvPr/>
          </p:nvSpPr>
          <p:spPr>
            <a:xfrm rot="10800000">
              <a:off x="6098378" y="96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56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61" name="Shape 6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dk2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ru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ru"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3643306" y="500048"/>
            <a:ext cx="5236500" cy="409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ru" sz="2400" b="1" dirty="0" smtClean="0"/>
              <a:t>Андраманов </a:t>
            </a:r>
            <a:r>
              <a:rPr lang="ru" sz="2400" b="1" dirty="0"/>
              <a:t>Максим, </a:t>
            </a:r>
            <a:r>
              <a:rPr lang="ru" sz="2400" b="1" dirty="0" smtClean="0"/>
              <a:t>8А класс</a:t>
            </a:r>
            <a:br>
              <a:rPr lang="ru" sz="2400" b="1" dirty="0" smtClean="0"/>
            </a:br>
            <a:r>
              <a:rPr lang="ru" sz="2400" b="1" dirty="0" smtClean="0"/>
              <a:t/>
            </a:r>
            <a:br>
              <a:rPr lang="ru" sz="2400" b="1" dirty="0" smtClean="0"/>
            </a:br>
            <a:r>
              <a:rPr lang="ru" sz="2400" dirty="0" smtClean="0"/>
              <a:t> </a:t>
            </a:r>
            <a:endParaRPr lang="ru" sz="2400" dirty="0"/>
          </a:p>
          <a:p>
            <a:pPr lvl="0" algn="just">
              <a:spcBef>
                <a:spcPts val="0"/>
              </a:spcBef>
              <a:buNone/>
            </a:pPr>
            <a:r>
              <a:rPr lang="ru" sz="2400" dirty="0"/>
              <a:t>Мне 13 лет, я ударник (пока), интересуюсь иностранными языками, такими как китайский и английский, занимаюсь плаванием. </a:t>
            </a:r>
          </a:p>
        </p:txBody>
      </p:sp>
      <p:pic>
        <p:nvPicPr>
          <p:cNvPr id="86" name="Shape 86" descr="IMG_20170910_20274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282" y="357172"/>
            <a:ext cx="3112448" cy="4149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dirty="0">
                <a:solidFill>
                  <a:srgbClr val="000000"/>
                </a:solidFill>
              </a:rPr>
              <a:t>Мои задачи.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>
                <a:solidFill>
                  <a:srgbClr val="000000"/>
                </a:solidFill>
              </a:rPr>
              <a:t>Школа-это серьезное заведение, с определенным сводом правил и я постараюсь, чтобы ученики выполняли эти правилам никто не думал, что они созданы "чтобы их нарушать"</a:t>
            </a:r>
          </a:p>
          <a:p>
            <a:pPr marL="457200" lvl="0" indent="-228600" rtl="0">
              <a:spcBef>
                <a:spcPts val="0"/>
              </a:spcBef>
              <a:buClr>
                <a:srgbClr val="000000"/>
              </a:buClr>
              <a:buAutoNum type="arabicPeriod"/>
            </a:pPr>
            <a:r>
              <a:rPr lang="ru" dirty="0">
                <a:solidFill>
                  <a:srgbClr val="000000"/>
                </a:solidFill>
              </a:rPr>
              <a:t>Дежурство в столовой. Суть задачи в том, чтобы ученики, дежуря в столовой, меньше отвлекались на общение, а значит были более продуктивными. Я предлагаю ставить на дежурство учащихся с разных классов (10, 8, 7, 6), чтобы у них было меньше тем для разговора. При этом они могут обмениваться опытом, заводить новых друзей.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819150" y="203550"/>
            <a:ext cx="7505700" cy="95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dirty="0">
                <a:solidFill>
                  <a:srgbClr val="000000"/>
                </a:solidFill>
              </a:rPr>
              <a:t>Мои задачи.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11700" y="99712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1700" dirty="0">
                <a:solidFill>
                  <a:srgbClr val="000000"/>
                </a:solidFill>
              </a:rPr>
              <a:t>2.  “Оживить” радиорубку. Ведущими будут назначаться ученики каждого класса, поочерёдно, в трёхдневном режиме. Рубрики для неё будут придумывать сами ученики, согласно определённой программе: Объявления, поздравления, новости, афиша предстоящих мероприятий, тематическая рубрика(Например “Слово дня”, “Лайфхаки” “Великие учёные” и др.)</a:t>
            </a:r>
          </a:p>
          <a:p>
            <a:pPr lvl="0">
              <a:spcBef>
                <a:spcPts val="0"/>
              </a:spcBef>
              <a:buNone/>
            </a:pPr>
            <a:r>
              <a:rPr lang="ru" sz="1700" dirty="0">
                <a:solidFill>
                  <a:srgbClr val="000000"/>
                </a:solidFill>
              </a:rPr>
              <a:t>3. Создать группу во “ВКонтакте”, где учащиеся будут предлагать, как улучшить нашу Гимназию, рубрики для радиорубки. </a:t>
            </a:r>
          </a:p>
          <a:p>
            <a:pPr lvl="0">
              <a:spcBef>
                <a:spcPts val="0"/>
              </a:spcBef>
              <a:buNone/>
            </a:pPr>
            <a:r>
              <a:rPr lang="ru" sz="1700" dirty="0">
                <a:solidFill>
                  <a:srgbClr val="000000"/>
                </a:solidFill>
              </a:rPr>
              <a:t>4. Создать группу шествования над неуспевающими учениками. (В группу будут входить ученики, выдвигающие свою кандидатуру на шествие по предметам, хорошо им дающимся)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Office PowerPoint</Application>
  <PresentationFormat>Экран (16:9)</PresentationFormat>
  <Paragraphs>9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Roboto</vt:lpstr>
      <vt:lpstr>Geometric</vt:lpstr>
      <vt:lpstr>Андраманов Максим, 8А класс    Мне 13 лет, я ударник (пока), интересуюсь иностранными языками, такими как китайский и английский, занимаюсь плаванием. </vt:lpstr>
      <vt:lpstr>Мои задачи.</vt:lpstr>
      <vt:lpstr>Мои задачи.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Андраманов Максим, 8А класс    Мне 13 лет, я ударник (пока), интересуюсь иностранными языками, такими как китайский и английский, занимаюсь плаванием. </dc:title>
  <dc:creator>Лиля</dc:creator>
  <cp:lastModifiedBy>Лиля</cp:lastModifiedBy>
  <cp:revision>1</cp:revision>
  <dcterms:modified xsi:type="dcterms:W3CDTF">2017-09-10T18:30:45Z</dcterms:modified>
</cp:coreProperties>
</file>